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100" dirty="0"/>
              <a:t>CALENDAR SCHEDULER</a:t>
            </a:r>
            <a:endParaRPr sz="21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2"/>
            <a:ext cx="4548587" cy="31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 It serves as an electronic version of a traditional calendar, allowing users to schedule and track events, meetings, tasks, and deadlines.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75AF8F-F7E6-87A8-F1D1-E09BA65A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41486"/>
              </p:ext>
            </p:extLst>
          </p:nvPr>
        </p:nvGraphicFramePr>
        <p:xfrm>
          <a:off x="275430" y="2424854"/>
          <a:ext cx="4287146" cy="1907226"/>
        </p:xfrm>
        <a:graphic>
          <a:graphicData uri="http://schemas.openxmlformats.org/drawingml/2006/table">
            <a:tbl>
              <a:tblPr firstRow="1" bandRow="1"/>
              <a:tblGrid>
                <a:gridCol w="1299782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58316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1429048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31147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LMS USER NAME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BATCH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81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518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C4EBD-3259-3A4B-66F0-52617880E305}"/>
              </a:ext>
            </a:extLst>
          </p:cNvPr>
          <p:cNvSpPr txBox="1"/>
          <p:nvPr/>
        </p:nvSpPr>
        <p:spPr>
          <a:xfrm>
            <a:off x="706582" y="671945"/>
            <a:ext cx="7356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Plan &amp; Design: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sz="1400" dirty="0"/>
              <a:t>Define calendar schedule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, bootstrap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Take help of the framework such as bootstrap.</a:t>
            </a:r>
            <a:endParaRPr lang="en-IN" i="0" dirty="0">
              <a:effectLst/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Design complete frontend using html and </a:t>
            </a:r>
            <a:r>
              <a:rPr lang="en-IN" dirty="0" err="1">
                <a:latin typeface="+mj-lt"/>
              </a:rPr>
              <a:t>css</a:t>
            </a:r>
            <a:r>
              <a:rPr lang="en-IN" dirty="0">
                <a:latin typeface="+mj-lt"/>
              </a:rPr>
              <a:t>.</a:t>
            </a:r>
            <a:endParaRPr lang="en-IN" i="0" dirty="0">
              <a:effectLst/>
              <a:latin typeface="+mj-lt"/>
            </a:endParaRPr>
          </a:p>
          <a:p>
            <a:endParaRPr lang="en-GB" sz="1400" dirty="0"/>
          </a:p>
          <a:p>
            <a:endParaRPr lang="en-GB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58B8F-0A50-E81C-3F17-7FD77BEDA2DD}"/>
              </a:ext>
            </a:extLst>
          </p:cNvPr>
          <p:cNvSpPr txBox="1"/>
          <p:nvPr/>
        </p:nvSpPr>
        <p:spPr>
          <a:xfrm>
            <a:off x="706582" y="3221182"/>
            <a:ext cx="744681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Firstly, we planned our layout for the interface of our Calendar Scheduler. Then with the design we used the front end tools such as </a:t>
            </a:r>
            <a:r>
              <a:rPr lang="en-IN" dirty="0" err="1"/>
              <a:t>html,css</a:t>
            </a:r>
            <a:r>
              <a:rPr lang="en-IN" dirty="0"/>
              <a:t> and bootstrap to design and develop our interface.</a:t>
            </a:r>
            <a:r>
              <a:rPr lang="en-GB" dirty="0"/>
              <a:t> Developed it well, real-time schedule to share.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Getting ready for making it more reactive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Calendar scheduler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calendar schedular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` add event` function to add events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interface using front end tools like html,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css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and bootstrap.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https://github.com/prithi038/NM-CD2_14-Prithika/tree/main</a:t>
            </a:r>
            <a:r>
              <a:rPr lang="en-IN" b="0" i="0">
                <a:solidFill>
                  <a:schemeClr val="tx1">
                    <a:lumMod val="95000"/>
                    <a:lumOff val="5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/task2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379</Words>
  <Application>Microsoft Office PowerPoint</Application>
  <PresentationFormat>On-screen Show (16:9)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Wingdings</vt:lpstr>
      <vt:lpstr>Times New Roman</vt:lpstr>
      <vt:lpstr>arial</vt:lpstr>
      <vt:lpstr>EB Garamond SemiBold</vt:lpstr>
      <vt:lpstr>EB Garamond Medium</vt:lpstr>
      <vt:lpstr>Noto Sans Symbols</vt:lpstr>
      <vt:lpstr>Public Sans</vt:lpstr>
      <vt:lpstr>Calibri</vt:lpstr>
      <vt:lpstr>EB Garamond</vt:lpstr>
      <vt:lpstr>arial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praveen prithi</cp:lastModifiedBy>
  <cp:revision>5</cp:revision>
  <dcterms:created xsi:type="dcterms:W3CDTF">2020-08-13T11:21:46Z</dcterms:created>
  <dcterms:modified xsi:type="dcterms:W3CDTF">2023-11-02T17:53:08Z</dcterms:modified>
</cp:coreProperties>
</file>